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70" r:id="rId5"/>
    <p:sldId id="258" r:id="rId6"/>
    <p:sldId id="271" r:id="rId7"/>
    <p:sldId id="263" r:id="rId8"/>
    <p:sldId id="267" r:id="rId9"/>
    <p:sldId id="261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2" autoAdjust="0"/>
    <p:restoredTop sz="86467" autoAdjust="0"/>
  </p:normalViewPr>
  <p:slideViewPr>
    <p:cSldViewPr>
      <p:cViewPr varScale="1">
        <p:scale>
          <a:sx n="61" d="100"/>
          <a:sy n="61" d="100"/>
        </p:scale>
        <p:origin x="-2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A8109-15B5-4129-BE7D-E2E2B03EBBC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51A0-9464-4CC2-9316-8BBF9CFF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4B5E8-BBCC-43F6-B5B1-ACECD3B9A24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EFB32-BDA4-4627-83A5-FBBC991B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EFB32-BDA4-4627-83A5-FBBC991BFA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5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emack4.weebl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458200" cy="1295400"/>
          </a:xfrm>
        </p:spPr>
        <p:txBody>
          <a:bodyPr/>
          <a:lstStyle/>
          <a:p>
            <a:r>
              <a:rPr lang="en-US" sz="5400" dirty="0" smtClean="0"/>
              <a:t>Welcome to 4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Grade!</a:t>
            </a:r>
            <a:endParaRPr lang="en-US" sz="5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67000"/>
            <a:ext cx="8305800" cy="2514600"/>
          </a:xfrm>
        </p:spPr>
        <p:txBody>
          <a:bodyPr/>
          <a:lstStyle/>
          <a:p>
            <a:pPr>
              <a:buNone/>
            </a:pPr>
            <a:endParaRPr lang="en-US" sz="800" dirty="0" smtClean="0"/>
          </a:p>
          <a:p>
            <a:r>
              <a:rPr lang="en-US" sz="2800" i="1" dirty="0" smtClean="0"/>
              <a:t>Please remember to sign-in.</a:t>
            </a:r>
          </a:p>
          <a:p>
            <a:endParaRPr lang="en-US" sz="800" i="1" dirty="0" smtClean="0"/>
          </a:p>
          <a:p>
            <a:r>
              <a:rPr lang="en-US" sz="2800" i="1" dirty="0" smtClean="0"/>
              <a:t>If you haven’t already sent in your communication form, please sign the e-mail address form.</a:t>
            </a:r>
          </a:p>
          <a:p>
            <a:pPr>
              <a:buNone/>
            </a:pPr>
            <a:endParaRPr lang="en-US" sz="800" i="1" dirty="0" smtClean="0"/>
          </a:p>
          <a:p>
            <a:r>
              <a:rPr lang="en-US" sz="2800" i="1" dirty="0" smtClean="0"/>
              <a:t>If possible, take a helping hand. </a:t>
            </a:r>
            <a:endParaRPr lang="en-US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2209800"/>
          </a:xfrm>
        </p:spPr>
        <p:txBody>
          <a:bodyPr/>
          <a:lstStyle/>
          <a:p>
            <a:r>
              <a:rPr lang="en-US" dirty="0" smtClean="0"/>
              <a:t>Snack Shack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Movie Night</a:t>
            </a:r>
          </a:p>
          <a:p>
            <a:pPr marL="0" indent="0">
              <a:buNone/>
            </a:pPr>
            <a:r>
              <a:rPr lang="en-US" sz="1800" i="1" dirty="0" smtClean="0"/>
              <a:t>Donations May Include: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Water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Capri Suns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Chips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Fruit Snacks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Candy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Cash Donations for Pizza / other items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Volunteering to work Movie Night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0"/>
            <a:ext cx="4694464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r>
              <a:rPr lang="en-US" dirty="0" smtClean="0"/>
              <a:t>Parent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305800" cy="2286000"/>
          </a:xfrm>
        </p:spPr>
        <p:txBody>
          <a:bodyPr/>
          <a:lstStyle/>
          <a:p>
            <a:r>
              <a:rPr lang="en-US" sz="2800" dirty="0" smtClean="0"/>
              <a:t>Student planners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800" dirty="0" smtClean="0"/>
              <a:t>Parent conferences in December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800" dirty="0" smtClean="0"/>
              <a:t>Classroom website </a:t>
            </a:r>
            <a:r>
              <a:rPr lang="en-US" sz="2800" dirty="0" smtClean="0">
                <a:hlinkClick r:id="rId2"/>
              </a:rPr>
              <a:t>www.natemack4.weebly.com</a:t>
            </a:r>
            <a:endParaRPr lang="en-US" sz="2800" dirty="0" smtClean="0"/>
          </a:p>
          <a:p>
            <a:pPr>
              <a:buNone/>
            </a:pPr>
            <a:endParaRPr lang="en-US" sz="800" dirty="0" smtClean="0"/>
          </a:p>
          <a:p>
            <a:r>
              <a:rPr lang="en-US" sz="2800" dirty="0" smtClean="0"/>
              <a:t>Text </a:t>
            </a:r>
            <a:r>
              <a:rPr lang="en-US" sz="2800" b="1" dirty="0" smtClean="0"/>
              <a:t>@ed47d</a:t>
            </a:r>
            <a:r>
              <a:rPr lang="en-US" sz="2800" dirty="0"/>
              <a:t> to (702) 830 </a:t>
            </a:r>
            <a:r>
              <a:rPr lang="en-US" sz="2800" dirty="0" smtClean="0"/>
              <a:t>– 5412</a:t>
            </a:r>
            <a:r>
              <a:rPr lang="en-US" sz="2800" dirty="0"/>
              <a:t/>
            </a:r>
            <a:br>
              <a:rPr lang="en-US" sz="2800" dirty="0"/>
            </a:br>
            <a:endParaRPr lang="en-US" sz="3600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67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2133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Mrs. Hinton</a:t>
            </a:r>
          </a:p>
          <a:p>
            <a:pPr marL="0" indent="0">
              <a:buNone/>
            </a:pPr>
            <a:endParaRPr lang="en-US" sz="700" dirty="0" smtClean="0"/>
          </a:p>
          <a:p>
            <a:r>
              <a:rPr lang="en-US" sz="1600" dirty="0" smtClean="0"/>
              <a:t>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year teaching in CCSD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i="1" dirty="0" smtClean="0"/>
              <a:t>experience in 3</a:t>
            </a:r>
            <a:r>
              <a:rPr lang="en-US" sz="1200" i="1" baseline="30000" dirty="0" smtClean="0"/>
              <a:t>rd</a:t>
            </a:r>
            <a:r>
              <a:rPr lang="en-US" sz="1200" i="1" dirty="0" smtClean="0"/>
              <a:t>, 4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, and 5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grade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600" dirty="0" smtClean="0"/>
              <a:t>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year teaching at Nate Mack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i="1" dirty="0" smtClean="0"/>
              <a:t>4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year in 4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grade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600" dirty="0" smtClean="0"/>
              <a:t>Product of Clark County School District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52800" y="2054942"/>
            <a:ext cx="213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Mr. Hayden</a:t>
            </a:r>
            <a:endParaRPr lang="en-US" sz="700" b="1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600" dirty="0" smtClean="0"/>
              <a:t>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year teaching in CCSD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i="1" dirty="0"/>
              <a:t>experience in 3</a:t>
            </a:r>
            <a:r>
              <a:rPr lang="en-US" sz="1200" i="1" baseline="30000" dirty="0"/>
              <a:t>rd</a:t>
            </a:r>
            <a:r>
              <a:rPr lang="en-US" sz="1200" i="1" dirty="0"/>
              <a:t>, 4</a:t>
            </a:r>
            <a:r>
              <a:rPr lang="en-US" sz="1200" i="1" baseline="30000" dirty="0"/>
              <a:t>th</a:t>
            </a:r>
            <a:r>
              <a:rPr lang="en-US" sz="1200" i="1" dirty="0"/>
              <a:t>, and 5</a:t>
            </a:r>
            <a:r>
              <a:rPr lang="en-US" sz="1200" i="1" baseline="30000" dirty="0"/>
              <a:t>th</a:t>
            </a:r>
            <a:r>
              <a:rPr lang="en-US" sz="1200" i="1" dirty="0"/>
              <a:t> </a:t>
            </a:r>
            <a:r>
              <a:rPr lang="en-US" sz="1200" i="1" dirty="0" smtClean="0"/>
              <a:t>grade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100" i="1" dirty="0"/>
          </a:p>
          <a:p>
            <a:pPr marL="0" indent="0">
              <a:buNone/>
            </a:pPr>
            <a:endParaRPr lang="en-US" sz="400" dirty="0"/>
          </a:p>
          <a:p>
            <a:r>
              <a:rPr lang="en-US" sz="1600" dirty="0" smtClean="0"/>
              <a:t>2nd </a:t>
            </a:r>
            <a:r>
              <a:rPr lang="en-US" sz="1600" dirty="0"/>
              <a:t>year </a:t>
            </a:r>
            <a:r>
              <a:rPr lang="en-US" sz="1600" dirty="0" smtClean="0"/>
              <a:t>teaching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</a:t>
            </a:r>
            <a:r>
              <a:rPr lang="en-US" sz="1600" dirty="0"/>
              <a:t>at Nate Mack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n-US" sz="1800" kern="0" dirty="0" smtClean="0"/>
          </a:p>
          <a:p>
            <a:pPr marL="0" indent="0">
              <a:buFontTx/>
              <a:buNone/>
            </a:pPr>
            <a:endParaRPr lang="en-US" sz="1800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48400" y="2057400"/>
            <a:ext cx="228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Mrs. </a:t>
            </a:r>
            <a:r>
              <a:rPr lang="en-US" sz="1600" b="1" dirty="0" err="1" smtClean="0"/>
              <a:t>Rozgay</a:t>
            </a:r>
            <a:r>
              <a:rPr lang="en-US" sz="1600" b="1" dirty="0" smtClean="0"/>
              <a:t>-Miller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600" dirty="0" smtClean="0"/>
              <a:t>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year teaching in CCSD  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1600" dirty="0" smtClean="0"/>
              <a:t>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year teaching </a:t>
            </a:r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at </a:t>
            </a:r>
            <a:r>
              <a:rPr lang="en-US" sz="1600" dirty="0"/>
              <a:t>Nate Mack</a:t>
            </a:r>
          </a:p>
          <a:p>
            <a:pPr marL="0" indent="0">
              <a:buNone/>
            </a:pPr>
            <a:endParaRPr lang="en-US" sz="800" dirty="0"/>
          </a:p>
          <a:p>
            <a:endParaRPr lang="en-US" sz="1600" dirty="0" smtClean="0"/>
          </a:p>
          <a:p>
            <a:pPr marL="0" indent="0">
              <a:buFontTx/>
              <a:buNone/>
            </a:pPr>
            <a:endParaRPr lang="en-US" sz="1800" kern="0" dirty="0" smtClean="0"/>
          </a:p>
          <a:p>
            <a:pPr marL="0" indent="0">
              <a:buFontTx/>
              <a:buNone/>
            </a:pPr>
            <a:endParaRPr lang="en-US" sz="18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29960"/>
            <a:ext cx="2438400" cy="190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Mrs. Hinton – Math</a:t>
            </a:r>
          </a:p>
          <a:p>
            <a:r>
              <a:rPr lang="en-US" sz="2400" dirty="0" smtClean="0"/>
              <a:t>Mr. Hayden – Writing and Science</a:t>
            </a:r>
          </a:p>
          <a:p>
            <a:r>
              <a:rPr lang="en-US" sz="2400" dirty="0" smtClean="0"/>
              <a:t>Mrs. </a:t>
            </a:r>
            <a:r>
              <a:rPr lang="en-US" sz="2400" dirty="0" err="1" smtClean="0"/>
              <a:t>Rozgay</a:t>
            </a:r>
            <a:r>
              <a:rPr lang="en-US" sz="2400" dirty="0" smtClean="0"/>
              <a:t>-Miller – Reading and Social Studies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Each subject is 80 minutes long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Students travel with their homeroom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Differentiated instruction during homeroom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5689" y="685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533401"/>
            <a:ext cx="8153399" cy="762000"/>
          </a:xfrm>
        </p:spPr>
        <p:txBody>
          <a:bodyPr/>
          <a:lstStyle/>
          <a:p>
            <a:pPr algn="ctr"/>
            <a:r>
              <a:rPr lang="en-US" dirty="0" smtClean="0"/>
              <a:t>Curriculum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4572000"/>
            <a:ext cx="7924800" cy="2743200"/>
          </a:xfrm>
        </p:spPr>
        <p:txBody>
          <a:bodyPr/>
          <a:lstStyle/>
          <a:p>
            <a:pPr algn="ctr"/>
            <a:endParaRPr lang="en-US" sz="800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r>
              <a:rPr lang="en-US" b="1" u="sng" dirty="0" smtClean="0"/>
              <a:t>ELA Focus </a:t>
            </a:r>
            <a:r>
              <a:rPr lang="en-US" b="1" u="sng" dirty="0"/>
              <a:t>and Projects </a:t>
            </a:r>
            <a:endParaRPr lang="en-US" b="1" u="sng" dirty="0" smtClean="0"/>
          </a:p>
          <a:p>
            <a:pPr algn="ctr"/>
            <a:endParaRPr lang="en-US" u="sng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Literature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Narrative </a:t>
            </a:r>
            <a:r>
              <a:rPr lang="en-US" dirty="0"/>
              <a:t>Writing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Book Clubs</a:t>
            </a:r>
            <a:r>
              <a:rPr lang="en-US" dirty="0" smtClean="0"/>
              <a:t>, Response Journals, </a:t>
            </a:r>
            <a:r>
              <a:rPr lang="en-US" dirty="0"/>
              <a:t>Readers </a:t>
            </a:r>
            <a:r>
              <a:rPr lang="en-US" dirty="0" smtClean="0"/>
              <a:t>Theater</a:t>
            </a:r>
          </a:p>
          <a:p>
            <a:pPr lvl="1"/>
            <a:endParaRPr lang="en-US" sz="800" dirty="0"/>
          </a:p>
          <a:p>
            <a:pPr lvl="1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Informational Text – Response Journals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Writing Informational / Research Papers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Science: </a:t>
            </a:r>
            <a:r>
              <a:rPr lang="en-US" dirty="0"/>
              <a:t>Space Study, Energy Experiments, Body </a:t>
            </a:r>
            <a:r>
              <a:rPr lang="en-US" dirty="0" smtClean="0"/>
              <a:t>Systems</a:t>
            </a:r>
          </a:p>
          <a:p>
            <a:pPr lvl="1"/>
            <a:endParaRPr lang="en-US" sz="800" dirty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Literature </a:t>
            </a:r>
            <a:r>
              <a:rPr lang="en-US" dirty="0"/>
              <a:t>and Informational Revisited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Opinion Writing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Social Studies: Nevada History</a:t>
            </a:r>
            <a:r>
              <a:rPr lang="en-US" dirty="0" smtClean="0"/>
              <a:t>, Native American Projects, </a:t>
            </a:r>
            <a:r>
              <a:rPr lang="en-US" dirty="0"/>
              <a:t>Salt Maps, Wax Museum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689" y="685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533401"/>
            <a:ext cx="8153399" cy="762000"/>
          </a:xfrm>
        </p:spPr>
        <p:txBody>
          <a:bodyPr/>
          <a:lstStyle/>
          <a:p>
            <a:pPr algn="ctr"/>
            <a:r>
              <a:rPr lang="en-US" dirty="0" smtClean="0"/>
              <a:t>Curriculum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4419600"/>
            <a:ext cx="7924800" cy="2743200"/>
          </a:xfrm>
        </p:spPr>
        <p:txBody>
          <a:bodyPr/>
          <a:lstStyle/>
          <a:p>
            <a:pPr algn="ctr"/>
            <a:endParaRPr lang="en-US" sz="800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lvl="1"/>
            <a:r>
              <a:rPr lang="en-US" sz="800" dirty="0" smtClean="0"/>
              <a:t>:</a:t>
            </a:r>
            <a:endParaRPr lang="en-US" sz="800" dirty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MATHEMATICS</a:t>
            </a:r>
          </a:p>
          <a:p>
            <a:pPr algn="ctr"/>
            <a:r>
              <a:rPr lang="en-US" dirty="0" smtClean="0"/>
              <a:t>Areas of Focus</a:t>
            </a: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Geometry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Place Value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Multi-digit Multiplication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Multi-digit Division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Word Problems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Equivalent Fractions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Comparing Fractions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Multiplying Fractions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Decimals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Measurement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2" descr="C:\Users\AshleyJeremy\AppData\Local\Microsoft\Windows\Temporary Internet Files\Content.IE5\KVWD5DGQ\MP90044221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4114800" cy="457200"/>
          </a:xfrm>
        </p:spPr>
        <p:txBody>
          <a:bodyPr/>
          <a:lstStyle/>
          <a:p>
            <a:r>
              <a:rPr lang="en-US" sz="2800" dirty="0" smtClean="0"/>
              <a:t>HOMEWORK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143000"/>
            <a:ext cx="3008313" cy="5334000"/>
          </a:xfrm>
        </p:spPr>
        <p:txBody>
          <a:bodyPr/>
          <a:lstStyle/>
          <a:p>
            <a:r>
              <a:rPr lang="en-US" sz="1600" dirty="0" smtClean="0"/>
              <a:t>Reading homework will consist of nightly reading record in student planners.</a:t>
            </a:r>
          </a:p>
          <a:p>
            <a:endParaRPr lang="en-US" sz="1600" dirty="0"/>
          </a:p>
          <a:p>
            <a:r>
              <a:rPr lang="en-US" sz="1600" dirty="0"/>
              <a:t>M</a:t>
            </a:r>
            <a:r>
              <a:rPr lang="en-US" sz="1600" dirty="0" smtClean="0"/>
              <a:t>ath homework will be assigned nightly and is expected to be turned in the next day</a:t>
            </a:r>
            <a:r>
              <a:rPr lang="en-US" sz="1600" dirty="0"/>
              <a:t> </a:t>
            </a:r>
            <a:r>
              <a:rPr lang="en-US" sz="1600" dirty="0" smtClean="0"/>
              <a:t>in homework journals.</a:t>
            </a:r>
          </a:p>
          <a:p>
            <a:endParaRPr lang="en-US" sz="1600" dirty="0"/>
          </a:p>
          <a:p>
            <a:r>
              <a:rPr lang="en-US" sz="1600" dirty="0" smtClean="0"/>
              <a:t>Math homework will consist of a short mixed review and bookwork or a practice sheet.</a:t>
            </a:r>
          </a:p>
          <a:p>
            <a:endParaRPr lang="en-US" sz="1600" dirty="0"/>
          </a:p>
          <a:p>
            <a:r>
              <a:rPr lang="en-US" sz="1600" dirty="0" smtClean="0"/>
              <a:t>Math textbooks will be checked out to each student and can be left at home. </a:t>
            </a:r>
          </a:p>
          <a:p>
            <a:endParaRPr lang="en-US" sz="1600" dirty="0"/>
          </a:p>
          <a:p>
            <a:r>
              <a:rPr lang="en-US" i="1" dirty="0" smtClean="0"/>
              <a:t>Homework assignments will be copied down daily into student planners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3733800"/>
            <a:ext cx="376575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Mack Money for completed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homework and signed planners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Homework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Club Parties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Missing Homework Binder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2" descr="https://us-mg5.mail.yahoo.com/ya/download?mid=2_0_0_1_104307_AJRUimIAAA%2FGU%2F1LZgAAACmz2yE&amp;pid=TEXT&amp;fid=Inbox&amp;inline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5" y="685800"/>
            <a:ext cx="3810000" cy="3525394"/>
          </a:xfrm>
        </p:spPr>
      </p:pic>
    </p:spTree>
    <p:extLst>
      <p:ext uri="{BB962C8B-B14F-4D97-AF65-F5344CB8AC3E}">
        <p14:creationId xmlns:p14="http://schemas.microsoft.com/office/powerpoint/2010/main" val="33352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20000" cy="838200"/>
          </a:xfrm>
        </p:spPr>
        <p:txBody>
          <a:bodyPr/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200400"/>
            <a:ext cx="36576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1464157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Constellation Boxes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1137" y="1333794"/>
            <a:ext cx="2292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Native American Projects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6211" y="4188767"/>
            <a:ext cx="2701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Nevada Salt Maps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C:\Users\AshleyJeremy\AppData\Local\Microsoft\Windows\Temporary Internet Files\Content.IE5\4PL1J0TW\MC9001896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84" y="4800599"/>
            <a:ext cx="1716633" cy="13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hleyJeremy\AppData\Local\Microsoft\Windows\Temporary Internet Files\Content.IE5\SDRNP1SP\MC9002291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26" y="2536324"/>
            <a:ext cx="1826971" cy="13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6913" y="1279492"/>
            <a:ext cx="2491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Famous Nevadan 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Wax Museum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6" name="Picture 4" descr="C:\Users\AshleyJeremy\AppData\Local\Microsoft\Windows\Temporary Internet Files\Content.IE5\BB4FC213\MC90015098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27401"/>
            <a:ext cx="2158385" cy="11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Trips: Southern NV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164" y="2032005"/>
            <a:ext cx="7926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Museums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Courthouse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Hoover Dam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Boulder City Park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Boulder City Train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2466411" cy="1849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102087"/>
            <a:ext cx="2500312" cy="1875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4800"/>
            <a:ext cx="2483361" cy="18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772400" cy="1143000"/>
          </a:xfrm>
        </p:spPr>
        <p:txBody>
          <a:bodyPr/>
          <a:lstStyle/>
          <a:p>
            <a:r>
              <a:rPr lang="en-US" dirty="0" smtClean="0"/>
              <a:t>Field Trips: Northern NV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533" y="16002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000" b="1" u="sng" dirty="0" smtClean="0">
                <a:solidFill>
                  <a:schemeClr val="bg1"/>
                </a:solidFill>
                <a:latin typeface="+mn-lt"/>
              </a:rPr>
              <a:t>Carson 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Capital Building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Legislative Building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Stewart Indian School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Nevada State Museum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938754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+mn-lt"/>
              </a:rPr>
              <a:t>Virginia 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Mines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Piper’s Opera House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en-US" sz="20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Ward School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Train / Trolley Ride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198" y="3955314"/>
            <a:ext cx="2438402" cy="1828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8759" y="3991434"/>
            <a:ext cx="2397123" cy="1797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051" y="4181073"/>
            <a:ext cx="2180392" cy="16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School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AF_SchoolPresentation</Template>
  <TotalTime>15835</TotalTime>
  <Words>420</Words>
  <Application>Microsoft Office PowerPoint</Application>
  <PresentationFormat>On-screen Show (4:3)</PresentationFormat>
  <Paragraphs>160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AF_SchoolPresentation</vt:lpstr>
      <vt:lpstr>Welcome to 4th Grade!</vt:lpstr>
      <vt:lpstr>Introduction</vt:lpstr>
      <vt:lpstr>Departmentalization</vt:lpstr>
      <vt:lpstr>Curriculum </vt:lpstr>
      <vt:lpstr>Curriculum </vt:lpstr>
      <vt:lpstr>HOMEWORK</vt:lpstr>
      <vt:lpstr>4th Grade Projects</vt:lpstr>
      <vt:lpstr>Field Trips: Southern NV</vt:lpstr>
      <vt:lpstr>Field Trips: Northern NV</vt:lpstr>
      <vt:lpstr>Fundraising </vt:lpstr>
      <vt:lpstr>Parent Communication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4th Grade!</dc:title>
  <dc:creator>AshleyJeremy</dc:creator>
  <cp:lastModifiedBy>LocalAdmin</cp:lastModifiedBy>
  <cp:revision>35</cp:revision>
  <cp:lastPrinted>2012-08-23T21:53:16Z</cp:lastPrinted>
  <dcterms:created xsi:type="dcterms:W3CDTF">2012-08-06T02:04:28Z</dcterms:created>
  <dcterms:modified xsi:type="dcterms:W3CDTF">2014-08-27T14:26:44Z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